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90CCB-F2C8-46E1-267C-EE5F7DED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DA76912-1164-BC45-8B9F-2EA6B5332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1BF9-7866-417F-926A-2D83BBBB853B}" type="datetimeFigureOut">
              <a:rPr lang="nl-NL" smtClean="0"/>
              <a:t>28-8-2026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4FFE42-D2C4-E9A0-F716-2E0286CF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CE07CDF-A69A-F374-F65C-0599567D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5A19E-FD00-463E-B1D6-A3DE7DFDD5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562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7E8E302-7509-312E-A102-58B8BF8DE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74EEADD-18B9-26E2-DC35-76CF5D45C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765380C-E4CD-3BB8-9F4A-4B05476DD1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C1BF9-7866-417F-926A-2D83BBBB853B}" type="datetimeFigureOut">
              <a:rPr lang="nl-NL" smtClean="0"/>
              <a:t>28-8-2026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DE7D64-9C63-AE5E-DC43-D60E72B0B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24D6A3-02D1-9748-B90D-9827A6B8B4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5A19E-FD00-463E-B1D6-A3DE7DFDD55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565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CF031F2-288E-0F14-0DFE-5A2922ABD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CEC5E7C-8906-DB8B-7243-CBA819DD72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09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6B86311-610B-205F-1562-149B36A8F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62EA1B9-AB06-CB66-102D-50C130165F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13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92C793B-BB25-030D-4C31-201643C9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4429998-114D-1898-E55A-035DD6037D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70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7842C5BC-3850-67CB-3C08-220C1022B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8509D01-7795-EBC9-F619-119168E7AC2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56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A8A1EB9E-2A04-CBA9-486D-52CA8DEA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5586653-42D0-1F9D-C1D8-30446A9B69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560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83AD5C7-7A7C-444B-347C-369FF4AC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659C9FF-195F-DE44-B895-1D760AB3D6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265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DBA4CA6-90BA-83AA-173E-1179AFBB7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796194-1479-719B-3B5F-5E24D03569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16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C8CCBE0-F92E-46B4-EF8C-F20B797CF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9AF5D9C-404E-00BA-689D-CADE4BF685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90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A6C90DA-5B7E-F53D-B5CB-D7851524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030CFCA-50A0-9BCF-A438-08794D9C8E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09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13564B4-4BBC-F20D-1A15-39FA3E498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8AA5E22-36A6-D786-7F4A-7CB795BD66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AB5CB974-7FFB-43CB-D2C2-7A87A34E7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7B9BC66-A9E0-711A-A626-663C7358CE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10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0CE55D7-534C-B4FB-01CB-1C191947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DB82AC7-95A4-71D0-0B4C-CED6D3294C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07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26888AD-0FF8-C023-4CF8-55B7EFA1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CF268C5-B37C-2C4E-CD71-559C95F08A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72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F59D17E-A76E-3274-188A-45A2F090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9AC481D-14AA-36AC-02FD-1B9214FC77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8003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Phillip de Graaff</dc:creator>
  <cp:lastModifiedBy>Phillip de Graaff</cp:lastModifiedBy>
  <cp:revision>1</cp:revision>
  <dcterms:created xsi:type="dcterms:W3CDTF">2026-08-27T22:35:14Z</dcterms:created>
  <dcterms:modified xsi:type="dcterms:W3CDTF">2026-08-27T22:35:14Z</dcterms:modified>
</cp:coreProperties>
</file>